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482600"/>
            <a:ext cx="22098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Provider or MA sends referral request to Referral Coordinator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3223491" y="457200"/>
            <a:ext cx="2667000" cy="1447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Referral Coordinator opens referral tracking or e-referral system and submits referral to specialty. May refer to the chart notes for further information.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6553200" y="397876"/>
            <a:ext cx="2286000" cy="15071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When chart note and/or needed studies are completed for referral, appropriate documents are scanned into referral tracking system.</a:t>
            </a:r>
            <a:endParaRPr lang="en-US" sz="1600" dirty="0"/>
          </a:p>
        </p:txBody>
      </p:sp>
      <p:sp>
        <p:nvSpPr>
          <p:cNvPr id="8" name="Right Arrow 7"/>
          <p:cNvSpPr/>
          <p:nvPr/>
        </p:nvSpPr>
        <p:spPr>
          <a:xfrm>
            <a:off x="2667000" y="939800"/>
            <a:ext cx="4572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6001324" y="919469"/>
            <a:ext cx="43411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453909" y="2438400"/>
            <a:ext cx="22098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Authorization request is submitted.</a:t>
            </a:r>
            <a:endParaRPr lang="en-US" sz="1600" dirty="0"/>
          </a:p>
        </p:txBody>
      </p:sp>
      <p:sp>
        <p:nvSpPr>
          <p:cNvPr id="11" name="Right Arrow 10"/>
          <p:cNvSpPr/>
          <p:nvPr/>
        </p:nvSpPr>
        <p:spPr>
          <a:xfrm rot="5400000" flipV="1">
            <a:off x="7322069" y="2150513"/>
            <a:ext cx="377655" cy="457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452091" y="2187228"/>
            <a:ext cx="2209800" cy="11655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When authorization is received back from insurer, the # is entered into referral tracking system.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36945" y="2173374"/>
            <a:ext cx="1868055" cy="11794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Notification is received in referral tracking system with date and time of appointment.</a:t>
            </a:r>
            <a:endParaRPr lang="en-US" sz="1600" dirty="0"/>
          </a:p>
        </p:txBody>
      </p:sp>
      <p:sp>
        <p:nvSpPr>
          <p:cNvPr id="14" name="Right Arrow 13"/>
          <p:cNvSpPr/>
          <p:nvPr/>
        </p:nvSpPr>
        <p:spPr>
          <a:xfrm rot="10800000">
            <a:off x="5714997" y="2832096"/>
            <a:ext cx="65116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0800000">
            <a:off x="1981200" y="2809234"/>
            <a:ext cx="147089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057400" y="2902527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Appointment Scheduled</a:t>
            </a:r>
            <a:endParaRPr lang="en-US" sz="1200" b="1" dirty="0"/>
          </a:p>
        </p:txBody>
      </p:sp>
      <p:sp>
        <p:nvSpPr>
          <p:cNvPr id="16" name="Right Arrow 15"/>
          <p:cNvSpPr/>
          <p:nvPr/>
        </p:nvSpPr>
        <p:spPr>
          <a:xfrm rot="5400000">
            <a:off x="1103841" y="3754736"/>
            <a:ext cx="82680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67130" y="4267200"/>
            <a:ext cx="1868055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Notification is received that results are available.</a:t>
            </a:r>
            <a:endParaRPr lang="en-US" sz="1600" dirty="0"/>
          </a:p>
        </p:txBody>
      </p:sp>
      <p:sp>
        <p:nvSpPr>
          <p:cNvPr id="18" name="Right Arrow 17"/>
          <p:cNvSpPr/>
          <p:nvPr/>
        </p:nvSpPr>
        <p:spPr>
          <a:xfrm>
            <a:off x="1676400" y="3799202"/>
            <a:ext cx="16764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01158" y="3660703"/>
            <a:ext cx="369484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Or</a:t>
            </a:r>
            <a:endParaRPr lang="en-US" sz="1200" dirty="0"/>
          </a:p>
        </p:txBody>
      </p:sp>
      <p:sp>
        <p:nvSpPr>
          <p:cNvPr id="19" name="Right Arrow 18"/>
          <p:cNvSpPr/>
          <p:nvPr/>
        </p:nvSpPr>
        <p:spPr>
          <a:xfrm rot="5400000" flipV="1">
            <a:off x="1328013" y="5425036"/>
            <a:ext cx="377655" cy="457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12866" y="5715000"/>
            <a:ext cx="1922319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Referral Coordinator enters results in EMR. 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3401291" y="3660703"/>
            <a:ext cx="22098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Notification is received that </a:t>
            </a:r>
            <a:r>
              <a:rPr lang="en-US" sz="1600" dirty="0" smtClean="0"/>
              <a:t>patient did not show for specialty appointment.</a:t>
            </a:r>
            <a:endParaRPr lang="en-US" sz="1600" dirty="0"/>
          </a:p>
        </p:txBody>
      </p:sp>
      <p:sp>
        <p:nvSpPr>
          <p:cNvPr id="22" name="Right Arrow 21"/>
          <p:cNvSpPr/>
          <p:nvPr/>
        </p:nvSpPr>
        <p:spPr>
          <a:xfrm>
            <a:off x="5721921" y="3822061"/>
            <a:ext cx="43411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452091" y="59323"/>
            <a:ext cx="24984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Referral Workflow</a:t>
            </a:r>
            <a:endParaRPr lang="en-US" sz="1600" u="sng" dirty="0"/>
          </a:p>
        </p:txBody>
      </p:sp>
      <p:sp>
        <p:nvSpPr>
          <p:cNvPr id="24" name="Rectangle 23"/>
          <p:cNvSpPr/>
          <p:nvPr/>
        </p:nvSpPr>
        <p:spPr>
          <a:xfrm>
            <a:off x="6241469" y="3663760"/>
            <a:ext cx="2422239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Referral Coordinator contacts patient and provider about rescheduling.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20195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130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Tuzzio, Leah</dc:creator>
  <cp:lastModifiedBy>Tuzzio, Leah</cp:lastModifiedBy>
  <cp:revision>2</cp:revision>
  <dcterms:created xsi:type="dcterms:W3CDTF">2006-08-16T00:00:00Z</dcterms:created>
  <dcterms:modified xsi:type="dcterms:W3CDTF">2014-08-07T00:19:21Z</dcterms:modified>
</cp:coreProperties>
</file>